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f2ee9198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f2ee9198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f2ee9198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f2ee9198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f2ee919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f2ee919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f2ee9198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f2ee9198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f2ee919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f2ee919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f2ee9198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f2ee9198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f2ee9198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f2ee919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f2ee9198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f2ee919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f2ee9198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f2ee919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f2ee9198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f2ee9198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f2ee9198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f2ee9198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f2ee9198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f2ee9198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89400" y="995600"/>
            <a:ext cx="29652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NBA dataset analysis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448325" y="4398700"/>
            <a:ext cx="2868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Guillermo Contreras</a:t>
            </a:r>
            <a:endParaRPr sz="1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5349625" y="315025"/>
            <a:ext cx="32379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b="1" lang="es" sz="1900">
                <a:solidFill>
                  <a:schemeClr val="lt1"/>
                </a:solidFill>
              </a:rPr>
              <a:t>Can we visualise this? </a:t>
            </a:r>
            <a:endParaRPr b="1"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b="1" lang="es" sz="1900">
                <a:solidFill>
                  <a:schemeClr val="lt1"/>
                </a:solidFill>
              </a:rPr>
              <a:t>How often does this happen?</a:t>
            </a:r>
            <a:endParaRPr b="1"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b="1" lang="es" sz="1900">
                <a:solidFill>
                  <a:schemeClr val="lt1"/>
                </a:solidFill>
              </a:rPr>
              <a:t>Does it matter if the player is from outside USA?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3832850" y="2483275"/>
            <a:ext cx="51240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We determine a threshold Q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000">
                <a:solidFill>
                  <a:schemeClr val="lt1"/>
                </a:solidFill>
              </a:rPr>
              <a:t>Q = a * q_ast + b *q_points+ c * q_reb</a:t>
            </a:r>
            <a:endParaRPr b="1" i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 sz="1800">
                <a:solidFill>
                  <a:schemeClr val="lt1"/>
                </a:solidFill>
              </a:rPr>
              <a:t>Each player gets its own q_score, the sum of their mean pts, ast, reb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 sz="1800">
                <a:solidFill>
                  <a:schemeClr val="lt1"/>
                </a:solidFill>
              </a:rPr>
              <a:t>A draft number above 10 for a player that performs better than Q is considered an overlook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 rotWithShape="1">
          <a:blip r:embed="rId4">
            <a:alphaModFix/>
          </a:blip>
          <a:srcRect b="0" l="0" r="49959" t="0"/>
          <a:stretch/>
        </p:blipFill>
        <p:spPr>
          <a:xfrm>
            <a:off x="298225" y="817900"/>
            <a:ext cx="3895276" cy="38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 rotWithShape="1">
          <a:blip r:embed="rId5">
            <a:alphaModFix/>
          </a:blip>
          <a:srcRect b="0" l="0" r="50019" t="0"/>
          <a:stretch/>
        </p:blipFill>
        <p:spPr>
          <a:xfrm>
            <a:off x="4992775" y="815575"/>
            <a:ext cx="3895276" cy="389682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1912800" y="130300"/>
            <a:ext cx="53184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Are non USA players </a:t>
            </a:r>
            <a:r>
              <a:rPr b="1" lang="es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underrated</a:t>
            </a:r>
            <a:r>
              <a:rPr b="1" lang="es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?</a:t>
            </a:r>
            <a:endParaRPr b="1" sz="3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3210550" y="4126475"/>
            <a:ext cx="6903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4%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7829025" y="4126475"/>
            <a:ext cx="612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6%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/>
        </p:nvSpPr>
        <p:spPr>
          <a:xfrm>
            <a:off x="6166350" y="4330625"/>
            <a:ext cx="2780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</a:rPr>
              <a:t>THANK YOU!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375" y="-318550"/>
            <a:ext cx="5780598" cy="578059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878400" y="470600"/>
            <a:ext cx="55353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Most common player’s origin countries</a:t>
            </a:r>
            <a:endParaRPr sz="3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025" y="748275"/>
            <a:ext cx="4343977" cy="34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955913" y="3736300"/>
            <a:ext cx="2032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82 COUNTRIES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950" y="295974"/>
            <a:ext cx="3121124" cy="455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047" y="685825"/>
            <a:ext cx="3880627" cy="377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13" y="257650"/>
            <a:ext cx="3894717" cy="237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0400" y="1404725"/>
            <a:ext cx="4157000" cy="25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625" y="2629100"/>
            <a:ext cx="3894764" cy="237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4">
            <a:alphaModFix/>
          </a:blip>
          <a:srcRect b="0" l="15576" r="0" t="0"/>
          <a:stretch/>
        </p:blipFill>
        <p:spPr>
          <a:xfrm>
            <a:off x="1800723" y="94050"/>
            <a:ext cx="571829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b="0" l="18797" r="-3506" t="0"/>
          <a:stretch/>
        </p:blipFill>
        <p:spPr>
          <a:xfrm>
            <a:off x="2053525" y="124450"/>
            <a:ext cx="5804001" cy="489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4">
            <a:alphaModFix/>
          </a:blip>
          <a:srcRect b="0" l="17992" r="0" t="0"/>
          <a:stretch/>
        </p:blipFill>
        <p:spPr>
          <a:xfrm>
            <a:off x="1684050" y="90150"/>
            <a:ext cx="5697700" cy="496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5192025" y="538650"/>
            <a:ext cx="38037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s" sz="2160">
                <a:solidFill>
                  <a:schemeClr val="lt1"/>
                </a:solidFill>
              </a:rPr>
              <a:t>Can we compare the trajectory of a player with its rank in the draft?</a:t>
            </a:r>
            <a:endParaRPr b="1" sz="216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60">
              <a:solidFill>
                <a:schemeClr val="lt1"/>
              </a:solidFill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4241175" y="2395725"/>
            <a:ext cx="46476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We can set quantiles for the average pts, reb, and ast of all players during the years.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s" sz="1800">
                <a:solidFill>
                  <a:schemeClr val="lt1"/>
                </a:solidFill>
              </a:rPr>
              <a:t>Set q_pts = 0.99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s" sz="1800">
                <a:solidFill>
                  <a:schemeClr val="lt1"/>
                </a:solidFill>
              </a:rPr>
              <a:t>Set q_ast = 0.95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s" sz="1800">
                <a:solidFill>
                  <a:schemeClr val="lt1"/>
                </a:solidFill>
              </a:rPr>
              <a:t>Set q_reb = 0.95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Are there non-USA players that </a:t>
            </a:r>
            <a:r>
              <a:rPr b="1" lang="es" sz="1800">
                <a:solidFill>
                  <a:schemeClr val="lt1"/>
                </a:solidFill>
              </a:rPr>
              <a:t>fulfill</a:t>
            </a:r>
            <a:r>
              <a:rPr b="1" lang="es" sz="1800">
                <a:solidFill>
                  <a:schemeClr val="lt1"/>
                </a:solidFill>
              </a:rPr>
              <a:t> this 3 conditions? 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2392940" y="336700"/>
            <a:ext cx="4358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OVERLOOKED PLAYERS?</a:t>
            </a:r>
            <a:endParaRPr b="1" sz="3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0" y="1200475"/>
            <a:ext cx="3051423" cy="305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1726" y="1200476"/>
            <a:ext cx="3051423" cy="305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2275" y="1200475"/>
            <a:ext cx="3051423" cy="305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